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3716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kumimoji="0" sz="8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>
        <p:scale>
          <a:sx n="128" d="100"/>
          <a:sy n="128" d="100"/>
        </p:scale>
        <p:origin x="-200" y="-14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" name="Shape 2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463800" y="685800"/>
            <a:ext cx="19304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8918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75754" y="22999371"/>
            <a:ext cx="7907411" cy="1079820"/>
          </a:xfrm>
          <a:prstGeom prst="rect">
            <a:avLst/>
          </a:prstGeom>
        </p:spPr>
        <p:txBody>
          <a:bodyPr lIns="25717" tIns="25717" rIns="25717" bIns="25717"/>
          <a:lstStyle>
            <a:lvl1pPr>
              <a:defRPr sz="1000"/>
            </a:lvl1pPr>
          </a:lstStyle>
          <a:p>
            <a:r>
              <a:t>Autor y fecha</a:t>
            </a:r>
          </a:p>
        </p:txBody>
      </p:sp>
      <p:sp>
        <p:nvSpPr>
          <p:cNvPr id="19" name="Título de la presentación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la presentación</a:t>
            </a:r>
          </a:p>
        </p:txBody>
      </p:sp>
      <p:sp>
        <p:nvSpPr>
          <p:cNvPr id="20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lantilla-Semesmir.png" descr="Plantilla-Semesmi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  <a:ln w="3175">
            <a:miter lim="400000"/>
          </a:ln>
        </p:spPr>
      </p:pic>
      <p:sp>
        <p:nvSpPr>
          <p:cNvPr id="3" name="Título de la presentación"/>
          <p:cNvSpPr txBox="1">
            <a:spLocks noGrp="1"/>
          </p:cNvSpPr>
          <p:nvPr>
            <p:ph type="title" hasCustomPrompt="1"/>
          </p:nvPr>
        </p:nvSpPr>
        <p:spPr>
          <a:xfrm>
            <a:off x="585846" y="2301922"/>
            <a:ext cx="12451498" cy="26146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575" tIns="28575" rIns="28575" bIns="28575" anchor="b">
            <a:normAutofit/>
          </a:bodyPr>
          <a:lstStyle/>
          <a:p>
            <a:r>
              <a:t>Título de la presentación</a:t>
            </a:r>
          </a:p>
        </p:txBody>
      </p:sp>
      <p:sp>
        <p:nvSpPr>
          <p:cNvPr id="4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675755" y="5436206"/>
            <a:ext cx="12358688" cy="31518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575" tIns="28575" rIns="28575" bIns="28575">
            <a:normAutofit/>
          </a:bodyPr>
          <a:lstStyle/>
          <a:p>
            <a:r>
              <a:t>Subtítulo de la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Rectángulo redondeado"/>
          <p:cNvSpPr/>
          <p:nvPr/>
        </p:nvSpPr>
        <p:spPr>
          <a:xfrm>
            <a:off x="9080797" y="229042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262E52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262E52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Rectángulo redondeado"/>
          <p:cNvSpPr/>
          <p:nvPr/>
        </p:nvSpPr>
        <p:spPr>
          <a:xfrm>
            <a:off x="12151027" y="229042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262E52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262E52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7" name="Rectángulo redondeado"/>
          <p:cNvSpPr/>
          <p:nvPr/>
        </p:nvSpPr>
        <p:spPr>
          <a:xfrm>
            <a:off x="10677587" y="229042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262E52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262E52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8" name="NO USAR ESTE ÁREA…"/>
          <p:cNvSpPr txBox="1"/>
          <p:nvPr/>
        </p:nvSpPr>
        <p:spPr>
          <a:xfrm>
            <a:off x="9204146" y="23360130"/>
            <a:ext cx="1023303" cy="70779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717" tIns="25717" rIns="25717" bIns="25717">
            <a:normAutofit fontScale="92500" lnSpcReduction="10000"/>
          </a:bodyPr>
          <a:lstStyle/>
          <a:p>
            <a:pPr algn="ctr" defTabSz="836506">
              <a:lnSpc>
                <a:spcPct val="100000"/>
              </a:lnSpc>
              <a:spcBef>
                <a:spcPts val="0"/>
              </a:spcBef>
              <a:defRPr sz="1140" b="1">
                <a:solidFill>
                  <a:srgbClr val="FFFFFF"/>
                </a:solidFill>
              </a:defRPr>
            </a:pPr>
            <a:r>
              <a:t>NO USAR ESTE ÁREA</a:t>
            </a:r>
          </a:p>
          <a:p>
            <a:pPr algn="ctr" defTabSz="836506">
              <a:lnSpc>
                <a:spcPct val="100000"/>
              </a:lnSpc>
              <a:spcBef>
                <a:spcPts val="0"/>
              </a:spcBef>
              <a:defRPr sz="1140" b="1">
                <a:solidFill>
                  <a:srgbClr val="FFFFFF"/>
                </a:solidFill>
              </a:defRPr>
            </a:pPr>
            <a:r>
              <a:t>RESERVADA PARA MENÚS</a:t>
            </a:r>
          </a:p>
        </p:txBody>
      </p:sp>
      <p:sp>
        <p:nvSpPr>
          <p:cNvPr id="9" name="NO USAR ESTE ÁREA…"/>
          <p:cNvSpPr txBox="1"/>
          <p:nvPr/>
        </p:nvSpPr>
        <p:spPr>
          <a:xfrm>
            <a:off x="10800936" y="23360130"/>
            <a:ext cx="1023302" cy="70779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717" tIns="25717" rIns="25717" bIns="25717">
            <a:normAutofit fontScale="92500" lnSpcReduction="10000"/>
          </a:bodyPr>
          <a:lstStyle/>
          <a:p>
            <a:pPr algn="ctr" defTabSz="836506">
              <a:lnSpc>
                <a:spcPct val="100000"/>
              </a:lnSpc>
              <a:spcBef>
                <a:spcPts val="0"/>
              </a:spcBef>
              <a:defRPr sz="1140" b="1">
                <a:solidFill>
                  <a:srgbClr val="FFFFFF"/>
                </a:solidFill>
              </a:defRPr>
            </a:pPr>
            <a:r>
              <a:t>NO USAR ESTE ÁREA</a:t>
            </a:r>
          </a:p>
          <a:p>
            <a:pPr algn="ctr" defTabSz="836506">
              <a:lnSpc>
                <a:spcPct val="100000"/>
              </a:lnSpc>
              <a:spcBef>
                <a:spcPts val="0"/>
              </a:spcBef>
              <a:defRPr sz="1140" b="1">
                <a:solidFill>
                  <a:srgbClr val="FFFFFF"/>
                </a:solidFill>
              </a:defRPr>
            </a:pPr>
            <a:r>
              <a:t>RESERVADA PARA MENÚS</a:t>
            </a:r>
          </a:p>
        </p:txBody>
      </p:sp>
      <p:sp>
        <p:nvSpPr>
          <p:cNvPr id="10" name="NO USAR ESTE ÁREA…"/>
          <p:cNvSpPr txBox="1"/>
          <p:nvPr/>
        </p:nvSpPr>
        <p:spPr>
          <a:xfrm>
            <a:off x="12274376" y="23360130"/>
            <a:ext cx="1023303" cy="70779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717" tIns="25717" rIns="25717" bIns="25717">
            <a:normAutofit fontScale="92500" lnSpcReduction="10000"/>
          </a:bodyPr>
          <a:lstStyle/>
          <a:p>
            <a:pPr algn="ctr" defTabSz="836506">
              <a:lnSpc>
                <a:spcPct val="100000"/>
              </a:lnSpc>
              <a:spcBef>
                <a:spcPts val="0"/>
              </a:spcBef>
              <a:defRPr sz="1140" b="1">
                <a:solidFill>
                  <a:srgbClr val="FFFFFF"/>
                </a:solidFill>
              </a:defRPr>
            </a:pPr>
            <a:r>
              <a:t>NO USAR ESTE ÁREA</a:t>
            </a:r>
          </a:p>
          <a:p>
            <a:pPr algn="ctr" defTabSz="836506">
              <a:lnSpc>
                <a:spcPct val="100000"/>
              </a:lnSpc>
              <a:spcBef>
                <a:spcPts val="0"/>
              </a:spcBef>
              <a:defRPr sz="1140" b="1">
                <a:solidFill>
                  <a:srgbClr val="FFFFFF"/>
                </a:solidFill>
              </a:defRPr>
            </a:pPr>
            <a:r>
              <a:t>RESERVADA PARA MENÚS</a:t>
            </a:r>
          </a:p>
        </p:txBody>
      </p:sp>
      <p:sp>
        <p:nvSpPr>
          <p:cNvPr id="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593602" y="15374777"/>
            <a:ext cx="521767" cy="528372"/>
          </a:xfrm>
          <a:prstGeom prst="rect">
            <a:avLst/>
          </a:prstGeom>
          <a:ln w="3175">
            <a:miter lim="400000"/>
          </a:ln>
        </p:spPr>
        <p:txBody>
          <a:bodyPr wrap="none" lIns="28575" tIns="28575" rIns="28575" bIns="28575" anchor="b">
            <a:spAutoFit/>
          </a:bodyPr>
          <a:lstStyle>
            <a:lvl1pPr algn="ctr" defTabSz="1038577">
              <a:lnSpc>
                <a:spcPct val="100000"/>
              </a:lnSpc>
              <a:spcBef>
                <a:spcPts val="0"/>
              </a:spcBef>
              <a:defRPr sz="32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600" b="1" i="0" u="none" strike="noStrike" cap="none" spc="-41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6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utor y fecha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 dirty="0"/>
              <a:t>Bibliografía o autor </a:t>
            </a:r>
            <a:r>
              <a:rPr lang="es-ES"/>
              <a:t>y fecha</a:t>
            </a:r>
            <a:endParaRPr dirty="0"/>
          </a:p>
        </p:txBody>
      </p:sp>
      <p:sp>
        <p:nvSpPr>
          <p:cNvPr id="31" name="Título de la presentación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defTabSz="1950671">
              <a:defRPr sz="9270" spc="-185"/>
            </a:pPr>
            <a:r>
              <a:rPr lang="es-ES" dirty="0"/>
              <a:t>Título</a:t>
            </a:r>
            <a:endParaRPr dirty="0"/>
          </a:p>
        </p:txBody>
      </p:sp>
      <p:sp>
        <p:nvSpPr>
          <p:cNvPr id="32" name="Subtítulo de la presentación"/>
          <p:cNvSpPr txBox="1">
            <a:spLocks noGrp="1"/>
          </p:cNvSpPr>
          <p:nvPr>
            <p:ph type="subTitle" sz="quarter" idx="1"/>
          </p:nvPr>
        </p:nvSpPr>
        <p:spPr>
          <a:xfrm>
            <a:off x="675755" y="5436206"/>
            <a:ext cx="12358688" cy="1079821"/>
          </a:xfrm>
          <a:prstGeom prst="rect">
            <a:avLst/>
          </a:prstGeom>
        </p:spPr>
        <p:txBody>
          <a:bodyPr/>
          <a:lstStyle/>
          <a:p>
            <a:pPr>
              <a:defRPr sz="4500"/>
            </a:pPr>
            <a:r>
              <a:rPr lang="es-ES" dirty="0"/>
              <a:t>Subtítulo</a:t>
            </a:r>
            <a:endParaRPr dirty="0"/>
          </a:p>
        </p:txBody>
      </p:sp>
      <p:sp>
        <p:nvSpPr>
          <p:cNvPr id="33" name="Nivel de texto 1…"/>
          <p:cNvSpPr txBox="1"/>
          <p:nvPr/>
        </p:nvSpPr>
        <p:spPr>
          <a:xfrm>
            <a:off x="678656" y="7035697"/>
            <a:ext cx="12358688" cy="464400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575" tIns="28575" rIns="28575" bIns="28575">
            <a:normAutofit/>
          </a:bodyPr>
          <a:lstStyle>
            <a:lvl1pPr marL="490727" indent="-490727" defTabSz="1994019">
              <a:spcBef>
                <a:spcPts val="3600"/>
              </a:spcBef>
              <a:buSzPct val="123000"/>
              <a:buChar char="•"/>
              <a:defRPr sz="3864"/>
            </a:lvl1pPr>
            <a:lvl2pPr marL="771144" indent="-490727" defTabSz="1994019">
              <a:spcBef>
                <a:spcPts val="3600"/>
              </a:spcBef>
              <a:buSzPct val="123000"/>
              <a:buChar char="•"/>
              <a:defRPr sz="3864"/>
            </a:lvl2pPr>
            <a:lvl3pPr marL="1051560" indent="-490727" defTabSz="1994019">
              <a:spcBef>
                <a:spcPts val="3600"/>
              </a:spcBef>
              <a:buSzPct val="123000"/>
              <a:buChar char="•"/>
              <a:defRPr sz="3864"/>
            </a:lvl3pPr>
            <a:lvl4pPr marL="1331976" indent="-490727" defTabSz="1994019">
              <a:spcBef>
                <a:spcPts val="3600"/>
              </a:spcBef>
              <a:buSzPct val="123000"/>
              <a:buChar char="•"/>
              <a:defRPr sz="3864"/>
            </a:lvl4pPr>
            <a:lvl5pPr marL="1612391" indent="-490727" defTabSz="1994019">
              <a:spcBef>
                <a:spcPts val="3600"/>
              </a:spcBef>
              <a:buSzPct val="123000"/>
              <a:buChar char="•"/>
              <a:defRPr sz="3864"/>
            </a:lvl5pPr>
          </a:lstStyle>
          <a:p>
            <a:r>
              <a:rPr lang="es-ES" dirty="0"/>
              <a:t>Texto</a:t>
            </a:r>
          </a:p>
          <a:p>
            <a:r>
              <a:rPr lang="es-ES" dirty="0"/>
              <a:t>Texto</a:t>
            </a:r>
          </a:p>
          <a:p>
            <a:r>
              <a:rPr lang="es-ES" dirty="0"/>
              <a:t>texto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kumimoji="0" sz="8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Macintosh PowerPoint</Application>
  <PresentationFormat>Personalizado</PresentationFormat>
  <Paragraphs>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Helvetica Neue</vt:lpstr>
      <vt:lpstr>Helvetica Neue Medium</vt:lpstr>
      <vt:lpstr>21_BasicWhite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Microsoft Office User</cp:lastModifiedBy>
  <cp:revision>3</cp:revision>
  <dcterms:modified xsi:type="dcterms:W3CDTF">2025-10-14T12:18:26Z</dcterms:modified>
</cp:coreProperties>
</file>