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13716000" cy="24384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kumimoji="0" sz="8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353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838E315-2DF0-4AB1-BC2E-577EEFC17E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2B3C837-9731-417A-9CF9-18779464629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753DFE-4BE1-4E2E-AA1A-AA3EACDFD4D7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633C5A-EBC4-4BCA-9DC4-76192BB57E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CFAED78-9528-44F7-B72A-5F7B194950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E68937-F393-4492-9900-D76AE31448C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14411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75754" y="23479419"/>
            <a:ext cx="7133337" cy="459744"/>
          </a:xfrm>
          <a:prstGeom prst="rect">
            <a:avLst/>
          </a:prstGeom>
        </p:spPr>
        <p:txBody>
          <a:bodyPr lIns="25717" tIns="25717" rIns="25717" bIns="25717"/>
          <a:lstStyle>
            <a:lvl1pPr defTabSz="587022">
              <a:defRPr sz="2560"/>
            </a:lvl1pPr>
          </a:lstStyle>
          <a:p>
            <a:r>
              <a:t>Autor y fecha</a:t>
            </a:r>
          </a:p>
        </p:txBody>
      </p:sp>
      <p:sp>
        <p:nvSpPr>
          <p:cNvPr id="21" name="Título de la presentació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la presentación</a:t>
            </a:r>
          </a:p>
        </p:txBody>
      </p:sp>
      <p:sp>
        <p:nvSpPr>
          <p:cNvPr id="22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Subtítulo</a:t>
            </a:r>
            <a:r>
              <a:rPr dirty="0"/>
              <a:t> de la </a:t>
            </a:r>
            <a:r>
              <a:rPr dirty="0" err="1"/>
              <a:t>presentación</a:t>
            </a:r>
            <a:endParaRPr dirty="0"/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2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C1E6AA22-075A-4339-913D-030037C835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2132677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ítulo de la presentación"/>
          <p:cNvSpPr txBox="1">
            <a:spLocks noGrp="1"/>
          </p:cNvSpPr>
          <p:nvPr>
            <p:ph type="title" hasCustomPrompt="1"/>
          </p:nvPr>
        </p:nvSpPr>
        <p:spPr>
          <a:xfrm>
            <a:off x="678654" y="1782832"/>
            <a:ext cx="12358690" cy="261461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8575" tIns="28575" rIns="28575" bIns="28575" anchor="b">
            <a:normAutofit/>
          </a:bodyPr>
          <a:lstStyle/>
          <a:p>
            <a:r>
              <a:t>Título de la presentación</a:t>
            </a:r>
          </a:p>
        </p:txBody>
      </p:sp>
      <p:sp>
        <p:nvSpPr>
          <p:cNvPr id="4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675755" y="4397444"/>
            <a:ext cx="12358688" cy="107156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8575" tIns="28575" rIns="28575" bIns="28575">
            <a:normAutofit/>
          </a:bodyPr>
          <a:lstStyle/>
          <a:p>
            <a:r>
              <a:rPr dirty="0" err="1"/>
              <a:t>Subtítulo</a:t>
            </a:r>
            <a:r>
              <a:rPr dirty="0"/>
              <a:t> de la </a:t>
            </a:r>
            <a:r>
              <a:rPr dirty="0" err="1"/>
              <a:t>presentación</a:t>
            </a:r>
            <a:endParaRPr dirty="0"/>
          </a:p>
          <a:p>
            <a:pPr lvl="1"/>
            <a:endParaRPr dirty="0"/>
          </a:p>
          <a:p>
            <a:pPr lvl="2"/>
            <a:endParaRPr dirty="0"/>
          </a:p>
          <a:p>
            <a:pPr lvl="3"/>
            <a:endParaRPr dirty="0"/>
          </a:p>
          <a:p>
            <a:pPr lvl="4"/>
            <a:endParaRPr dirty="0"/>
          </a:p>
        </p:txBody>
      </p:sp>
      <p:sp>
        <p:nvSpPr>
          <p:cNvPr id="5" name="Rectángulo redondeado"/>
          <p:cNvSpPr/>
          <p:nvPr/>
        </p:nvSpPr>
        <p:spPr>
          <a:xfrm>
            <a:off x="9518905" y="23074290"/>
            <a:ext cx="1270001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3175">
            <a:miter lim="400000"/>
          </a:ln>
        </p:spPr>
        <p:txBody>
          <a:bodyPr lIns="28575" tIns="28575" rIns="28575" bIns="28575" anchor="ctr"/>
          <a:lstStyle/>
          <a:p>
            <a:pPr algn="ctr" defTabSz="1467555">
              <a:lnSpc>
                <a:spcPct val="100000"/>
              </a:lnSpc>
              <a:spcBef>
                <a:spcPts val="0"/>
              </a:spcBef>
              <a:defRPr sz="5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6" name="Rectángulo redondeado"/>
          <p:cNvSpPr/>
          <p:nvPr/>
        </p:nvSpPr>
        <p:spPr>
          <a:xfrm>
            <a:off x="10871309" y="23074290"/>
            <a:ext cx="1270001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3175">
            <a:miter lim="400000"/>
          </a:ln>
        </p:spPr>
        <p:txBody>
          <a:bodyPr lIns="28575" tIns="28575" rIns="28575" bIns="28575" anchor="ctr"/>
          <a:lstStyle/>
          <a:p>
            <a:pPr algn="ctr" defTabSz="1467555">
              <a:lnSpc>
                <a:spcPct val="100000"/>
              </a:lnSpc>
              <a:spcBef>
                <a:spcPts val="0"/>
              </a:spcBef>
              <a:defRPr sz="5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7" name="Rectángulo redondeado"/>
          <p:cNvSpPr/>
          <p:nvPr/>
        </p:nvSpPr>
        <p:spPr>
          <a:xfrm>
            <a:off x="12223712" y="23074290"/>
            <a:ext cx="1270001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3175">
            <a:miter lim="400000"/>
          </a:ln>
        </p:spPr>
        <p:txBody>
          <a:bodyPr lIns="28575" tIns="28575" rIns="28575" bIns="28575" anchor="ctr"/>
          <a:lstStyle/>
          <a:p>
            <a:pPr algn="ctr" defTabSz="1467555">
              <a:lnSpc>
                <a:spcPct val="100000"/>
              </a:lnSpc>
              <a:spcBef>
                <a:spcPts val="0"/>
              </a:spcBef>
              <a:defRPr sz="5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8" name="NO USAR ESTE ÁREA RESERVADO PARA MENÚ"/>
          <p:cNvSpPr txBox="1"/>
          <p:nvPr/>
        </p:nvSpPr>
        <p:spPr>
          <a:xfrm>
            <a:off x="9576544" y="23276804"/>
            <a:ext cx="1154725" cy="8649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8575" tIns="28575" rIns="28575" bIns="28575" anchor="ctr">
            <a:spAutoFit/>
          </a:bodyPr>
          <a:lstStyle/>
          <a:p>
            <a:pPr algn="ctr">
              <a:lnSpc>
                <a:spcPct val="100000"/>
              </a:lnSpc>
              <a:defRPr sz="1400">
                <a:solidFill>
                  <a:srgbClr val="FFFFFF"/>
                </a:solidFill>
              </a:defRPr>
            </a:pPr>
            <a:r>
              <a:t>NO USAR ESTE ÁREA</a:t>
            </a:r>
            <a:br/>
            <a:r>
              <a:t>RESERVADO PARA MENÚ</a:t>
            </a:r>
          </a:p>
        </p:txBody>
      </p:sp>
      <p:sp>
        <p:nvSpPr>
          <p:cNvPr id="9" name="NO USAR ESTE ÁREA RESERVADO PARA MENÚ"/>
          <p:cNvSpPr txBox="1"/>
          <p:nvPr/>
        </p:nvSpPr>
        <p:spPr>
          <a:xfrm>
            <a:off x="10900128" y="23276804"/>
            <a:ext cx="1154725" cy="8649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8575" tIns="28575" rIns="28575" bIns="28575" anchor="ctr">
            <a:spAutoFit/>
          </a:bodyPr>
          <a:lstStyle/>
          <a:p>
            <a:pPr algn="ctr">
              <a:lnSpc>
                <a:spcPct val="100000"/>
              </a:lnSpc>
              <a:defRPr sz="1400">
                <a:solidFill>
                  <a:srgbClr val="FFFFFF"/>
                </a:solidFill>
              </a:defRPr>
            </a:pPr>
            <a:r>
              <a:t>NO USAR ESTE ÁREA</a:t>
            </a:r>
            <a:br/>
            <a:r>
              <a:t>RESERVADO PARA MENÚ</a:t>
            </a:r>
          </a:p>
        </p:txBody>
      </p:sp>
      <p:sp>
        <p:nvSpPr>
          <p:cNvPr id="10" name="NO USAR ESTE ÁREA RESERVADO PARA MENÚ"/>
          <p:cNvSpPr txBox="1"/>
          <p:nvPr/>
        </p:nvSpPr>
        <p:spPr>
          <a:xfrm>
            <a:off x="12281350" y="23276804"/>
            <a:ext cx="1154725" cy="8649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8575" tIns="28575" rIns="28575" bIns="28575" anchor="ctr">
            <a:spAutoFit/>
          </a:bodyPr>
          <a:lstStyle/>
          <a:p>
            <a:pPr algn="ctr">
              <a:lnSpc>
                <a:spcPct val="100000"/>
              </a:lnSpc>
              <a:defRPr sz="1400">
                <a:solidFill>
                  <a:srgbClr val="FFFFFF"/>
                </a:solidFill>
              </a:defRPr>
            </a:pPr>
            <a:r>
              <a:t>NO USAR ESTE ÁREA</a:t>
            </a:r>
            <a:br/>
            <a:r>
              <a:t>RESERVADO PARA MENÚ</a:t>
            </a:r>
          </a:p>
        </p:txBody>
      </p:sp>
      <p:sp>
        <p:nvSpPr>
          <p:cNvPr id="11" name="Rectángulo redondeado"/>
          <p:cNvSpPr/>
          <p:nvPr/>
        </p:nvSpPr>
        <p:spPr>
          <a:xfrm>
            <a:off x="9518905" y="21688120"/>
            <a:ext cx="3917171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3175">
            <a:miter lim="400000"/>
          </a:ln>
        </p:spPr>
        <p:txBody>
          <a:bodyPr lIns="28575" tIns="28575" rIns="28575" bIns="28575" anchor="ctr"/>
          <a:lstStyle/>
          <a:p>
            <a:pPr algn="ctr" defTabSz="1467555">
              <a:lnSpc>
                <a:spcPct val="100000"/>
              </a:lnSpc>
              <a:spcBef>
                <a:spcPts val="0"/>
              </a:spcBef>
              <a:defRPr sz="5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2" name="NO USAR ESTE ÁREA RESERVADO PARA MENÚ"/>
          <p:cNvSpPr txBox="1"/>
          <p:nvPr/>
        </p:nvSpPr>
        <p:spPr>
          <a:xfrm>
            <a:off x="10900128" y="21890634"/>
            <a:ext cx="1154725" cy="8649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8575" tIns="28575" rIns="28575" bIns="28575" anchor="ctr">
            <a:spAutoFit/>
          </a:bodyPr>
          <a:lstStyle/>
          <a:p>
            <a:pPr algn="ctr">
              <a:lnSpc>
                <a:spcPct val="100000"/>
              </a:lnSpc>
              <a:defRPr sz="1400">
                <a:solidFill>
                  <a:srgbClr val="FFFFFF"/>
                </a:solidFill>
              </a:defRPr>
            </a:pPr>
            <a:r>
              <a:t>NO USAR ESTE ÁREA</a:t>
            </a:r>
            <a:br/>
            <a:r>
              <a:t>RESERVADO PARA MENÚ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6593602" y="15374777"/>
            <a:ext cx="521767" cy="528372"/>
          </a:xfrm>
          <a:prstGeom prst="rect">
            <a:avLst/>
          </a:prstGeom>
          <a:ln w="3175">
            <a:miter lim="400000"/>
          </a:ln>
        </p:spPr>
        <p:txBody>
          <a:bodyPr wrap="none" lIns="28575" tIns="28575" rIns="28575" bIns="28575" anchor="b">
            <a:spAutoFit/>
          </a:bodyPr>
          <a:lstStyle>
            <a:lvl1pPr algn="ctr" defTabSz="1038577">
              <a:lnSpc>
                <a:spcPct val="100000"/>
              </a:lnSpc>
              <a:spcBef>
                <a:spcPts val="0"/>
              </a:spcBef>
              <a:defRPr sz="32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l" defTabSz="433482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600" b="1" i="0" u="none" strike="noStrike" cap="none" spc="-41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433482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600" b="1" i="0" u="none" strike="noStrike" cap="none" spc="-41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433482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600" b="1" i="0" u="none" strike="noStrike" cap="none" spc="-41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433482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600" b="1" i="0" u="none" strike="noStrike" cap="none" spc="-41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433482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600" b="1" i="0" u="none" strike="noStrike" cap="none" spc="-41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433482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600" b="1" i="0" u="none" strike="noStrike" cap="none" spc="-41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433482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600" b="1" i="0" u="none" strike="noStrike" cap="none" spc="-41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433482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600" b="1" i="0" u="none" strike="noStrike" cap="none" spc="-41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4334824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600" b="1" i="0" u="none" strike="noStrike" cap="none" spc="-41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1467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467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467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467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467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467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467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467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467555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6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2D383096-6730-4172-A9FB-1B55544173B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C26FD969-DE33-491F-A7C2-093EAAE5A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980" y="3896372"/>
            <a:ext cx="12358690" cy="2614613"/>
          </a:xfrm>
        </p:spPr>
        <p:txBody>
          <a:bodyPr>
            <a:normAutofit/>
          </a:bodyPr>
          <a:lstStyle/>
          <a:p>
            <a:endParaRPr lang="es-ES" sz="12000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B6F9266-5DB9-4664-9FEA-DC92F7CD46C0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695594" y="6852959"/>
            <a:ext cx="12358688" cy="1071564"/>
          </a:xfrm>
        </p:spPr>
        <p:txBody>
          <a:bodyPr>
            <a:normAutofit fontScale="85000" lnSpcReduction="20000"/>
          </a:bodyPr>
          <a:lstStyle/>
          <a:p>
            <a:endParaRPr lang="es-ES" dirty="0"/>
          </a:p>
        </p:txBody>
      </p:sp>
      <p:sp>
        <p:nvSpPr>
          <p:cNvPr id="35" name="Rectángulo"/>
          <p:cNvSpPr txBox="1"/>
          <p:nvPr/>
        </p:nvSpPr>
        <p:spPr>
          <a:xfrm>
            <a:off x="8040906" y="2530128"/>
            <a:ext cx="5000114" cy="2614614"/>
          </a:xfrm>
          <a:prstGeom prst="rect">
            <a:avLst/>
          </a:prstGeom>
          <a:ln w="3175">
            <a:miter lim="400000"/>
          </a:ln>
        </p:spPr>
        <p:txBody>
          <a:bodyPr lIns="28575" tIns="28575" rIns="28575" bIns="28575" anchor="b">
            <a:norm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defRPr sz="20600" b="1" spc="-412"/>
            </a:pPr>
            <a:endParaRPr/>
          </a:p>
        </p:txBody>
      </p:sp>
      <p:sp>
        <p:nvSpPr>
          <p:cNvPr id="36" name="Cuadro de texto"/>
          <p:cNvSpPr txBox="1"/>
          <p:nvPr/>
        </p:nvSpPr>
        <p:spPr>
          <a:xfrm>
            <a:off x="695594" y="9380898"/>
            <a:ext cx="2829053" cy="50368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8575" tIns="28575" rIns="28575" bIns="28575" anchor="ctr">
            <a:spAutoFit/>
          </a:bodyPr>
          <a:lstStyle>
            <a:lvl1pPr>
              <a:defRPr sz="3000"/>
            </a:lvl1pPr>
          </a:lstStyle>
          <a:p>
            <a:r>
              <a:t>Cuadro de texto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7A106A8-E7E2-41D0-8CCF-3E5803D9AA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6FAC991C-5FF3-471D-A62D-445E5B784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87AD40-F87B-4EC3-965F-46FDA6CB1166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>
            <a:normAutofit fontScale="85000" lnSpcReduction="20000"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339104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8575" tIns="28575" rIns="28575" bIns="28575" numCol="1" spcCol="38100" rtlCol="0" anchor="ctr">
        <a:spAutoFit/>
      </a:bodyPr>
      <a:lstStyle>
        <a:defPPr marL="0" marR="0" indent="0" algn="ctr" defTabSz="146755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8575" tIns="28575" rIns="28575" bIns="28575" numCol="1" spcCol="38100" rtlCol="0" anchor="ctr">
        <a:spAutoFit/>
      </a:bodyPr>
      <a:lstStyle>
        <a:defPPr marL="0" marR="0" indent="0" algn="l" defTabSz="4334824" rtl="0" fontAlgn="auto" latinLnBrk="0" hangingPunct="0">
          <a:lnSpc>
            <a:spcPct val="90000"/>
          </a:lnSpc>
          <a:spcBef>
            <a:spcPts val="8000"/>
          </a:spcBef>
          <a:spcAft>
            <a:spcPts val="0"/>
          </a:spcAft>
          <a:buClrTx/>
          <a:buSzTx/>
          <a:buFontTx/>
          <a:buNone/>
          <a:tabLst/>
          <a:defRPr kumimoji="0" sz="8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8575" tIns="28575" rIns="28575" bIns="28575" numCol="1" spcCol="38100" rtlCol="0" anchor="ctr">
        <a:spAutoFit/>
      </a:bodyPr>
      <a:lstStyle>
        <a:defPPr marL="0" marR="0" indent="0" algn="ctr" defTabSz="146755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8575" tIns="28575" rIns="28575" bIns="28575" numCol="1" spcCol="38100" rtlCol="0" anchor="ctr">
        <a:spAutoFit/>
      </a:bodyPr>
      <a:lstStyle>
        <a:defPPr marL="0" marR="0" indent="0" algn="l" defTabSz="4334824" rtl="0" fontAlgn="auto" latinLnBrk="0" hangingPunct="0">
          <a:lnSpc>
            <a:spcPct val="90000"/>
          </a:lnSpc>
          <a:spcBef>
            <a:spcPts val="8000"/>
          </a:spcBef>
          <a:spcAft>
            <a:spcPts val="0"/>
          </a:spcAft>
          <a:buClrTx/>
          <a:buSzTx/>
          <a:buFontTx/>
          <a:buNone/>
          <a:tabLst/>
          <a:defRPr kumimoji="0" sz="8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Personalizado</PresentationFormat>
  <Paragraphs>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Calibri</vt:lpstr>
      <vt:lpstr>Helvetica Neue</vt:lpstr>
      <vt:lpstr>Helvetica Neue Medium</vt:lpstr>
      <vt:lpstr>21_BasicWhite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mmore</dc:creator>
  <cp:lastModifiedBy>Mariana Morett Nadal</cp:lastModifiedBy>
  <cp:revision>1</cp:revision>
  <dcterms:modified xsi:type="dcterms:W3CDTF">2026-10-21T16:41:58Z</dcterms:modified>
</cp:coreProperties>
</file>